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601200" cy="128016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92"/>
    <a:srgbClr val="9ADD5D"/>
    <a:srgbClr val="3FCDFF"/>
    <a:srgbClr val="FF6600"/>
    <a:srgbClr val="660066"/>
    <a:srgbClr val="CC0099"/>
    <a:srgbClr val="CC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3492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A435-ACA8-48CC-90C1-AB459BDE5FE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A8C-4CC7-44AF-BAA2-32D73A458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7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A435-ACA8-48CC-90C1-AB459BDE5FE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A8C-4CC7-44AF-BAA2-32D73A458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4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A435-ACA8-48CC-90C1-AB459BDE5FE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A8C-4CC7-44AF-BAA2-32D73A458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85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A435-ACA8-48CC-90C1-AB459BDE5FE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A8C-4CC7-44AF-BAA2-32D73A458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0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A435-ACA8-48CC-90C1-AB459BDE5FE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A8C-4CC7-44AF-BAA2-32D73A458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3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A435-ACA8-48CC-90C1-AB459BDE5FE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A8C-4CC7-44AF-BAA2-32D73A458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82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A435-ACA8-48CC-90C1-AB459BDE5FE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A8C-4CC7-44AF-BAA2-32D73A458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13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A435-ACA8-48CC-90C1-AB459BDE5FE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A8C-4CC7-44AF-BAA2-32D73A458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96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A435-ACA8-48CC-90C1-AB459BDE5FE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A8C-4CC7-44AF-BAA2-32D73A458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1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A435-ACA8-48CC-90C1-AB459BDE5FE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A8C-4CC7-44AF-BAA2-32D73A458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55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A435-ACA8-48CC-90C1-AB459BDE5FE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3A8C-4CC7-44AF-BAA2-32D73A458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77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5A435-ACA8-48CC-90C1-AB459BDE5FE3}" type="datetimeFigureOut">
              <a:rPr lang="en-GB" smtClean="0"/>
              <a:t>12/02/2025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3A8C-4CC7-44AF-BAA2-32D73A4584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1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>
            <a:extLst>
              <a:ext uri="{FF2B5EF4-FFF2-40B4-BE49-F238E27FC236}">
                <a16:creationId xmlns:a16="http://schemas.microsoft.com/office/drawing/2014/main" id="{DD8A53C2-2ED3-416F-BB5A-B2D10BB75B6E}"/>
              </a:ext>
            </a:extLst>
          </p:cNvPr>
          <p:cNvPicPr/>
          <p:nvPr/>
        </p:nvPicPr>
        <p:blipFill rotWithShape="1">
          <a:blip r:embed="rId2"/>
          <a:srcRect l="65644" t="38044" r="12253" b="21150"/>
          <a:stretch/>
        </p:blipFill>
        <p:spPr bwMode="auto">
          <a:xfrm>
            <a:off x="5262336" y="6046122"/>
            <a:ext cx="4513728" cy="4481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B9D77727-CDDD-4079-8B8A-33CB1A52727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" t="10768" r="5451" b="18418"/>
          <a:stretch/>
        </p:blipFill>
        <p:spPr>
          <a:xfrm>
            <a:off x="276945" y="4436300"/>
            <a:ext cx="3362697" cy="987125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FABB4CBE-0B78-45CC-923E-CD5A43D8DA0A}"/>
              </a:ext>
            </a:extLst>
          </p:cNvPr>
          <p:cNvGrpSpPr/>
          <p:nvPr/>
        </p:nvGrpSpPr>
        <p:grpSpPr>
          <a:xfrm>
            <a:off x="6395515" y="-38490"/>
            <a:ext cx="2836968" cy="1836094"/>
            <a:chOff x="4203043" y="-78447"/>
            <a:chExt cx="2836968" cy="183609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4C4FDD-5B78-494C-81BA-A3B04E23C839}"/>
                </a:ext>
              </a:extLst>
            </p:cNvPr>
            <p:cNvGrpSpPr/>
            <p:nvPr/>
          </p:nvGrpSpPr>
          <p:grpSpPr>
            <a:xfrm>
              <a:off x="4203043" y="-78447"/>
              <a:ext cx="2836968" cy="1836094"/>
              <a:chOff x="3810099" y="205896"/>
              <a:chExt cx="2430844" cy="1562897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75D9955-F0B7-4AB4-BAD9-391FE0466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66165" flipH="1">
                <a:off x="3989123" y="205896"/>
                <a:ext cx="1894091" cy="153176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CBDCA0-75CB-479E-8D41-1D93A86B280D}"/>
                  </a:ext>
                </a:extLst>
              </p:cNvPr>
              <p:cNvSpPr txBox="1"/>
              <p:nvPr/>
            </p:nvSpPr>
            <p:spPr>
              <a:xfrm rot="519662">
                <a:off x="3810099" y="756260"/>
                <a:ext cx="2430844" cy="34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92D050"/>
                    </a:solidFill>
                    <a:latin typeface="Bookman Old Style" panose="02050604050505020204" pitchFamily="18" charset="0"/>
                  </a:rPr>
                  <a:t>Biology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71A120-9454-44D1-A19D-5BA2C4808613}"/>
                  </a:ext>
                </a:extLst>
              </p:cNvPr>
              <p:cNvSpPr txBox="1"/>
              <p:nvPr/>
            </p:nvSpPr>
            <p:spPr>
              <a:xfrm rot="540085">
                <a:off x="4018893" y="454093"/>
                <a:ext cx="1365744" cy="314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Bradley Hand ITC" panose="03070402050302030203" pitchFamily="66" charset="0"/>
                  </a:rPr>
                  <a:t>Tues 13</a:t>
                </a:r>
                <a:r>
                  <a:rPr lang="en-GB" b="1" baseline="30000" dirty="0">
                    <a:latin typeface="Bradley Hand ITC" panose="03070402050302030203" pitchFamily="66" charset="0"/>
                  </a:rPr>
                  <a:t>th</a:t>
                </a:r>
                <a:r>
                  <a:rPr lang="en-GB" b="1" dirty="0">
                    <a:latin typeface="Bradley Hand ITC" panose="03070402050302030203" pitchFamily="66" charset="0"/>
                  </a:rPr>
                  <a:t> May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DF34D34-D541-4D28-9F55-48EEF30EA91C}"/>
                  </a:ext>
                </a:extLst>
              </p:cNvPr>
              <p:cNvSpPr txBox="1"/>
              <p:nvPr/>
            </p:nvSpPr>
            <p:spPr>
              <a:xfrm rot="588237">
                <a:off x="3836628" y="988824"/>
                <a:ext cx="2300703" cy="34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92D050"/>
                    </a:solidFill>
                    <a:latin typeface="Bookman Old Style" panose="02050604050505020204" pitchFamily="18" charset="0"/>
                  </a:rPr>
                  <a:t>Paper 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4CF1DB-4B19-4998-B3C3-BB61E5323EE8}"/>
                  </a:ext>
                </a:extLst>
              </p:cNvPr>
              <p:cNvSpPr txBox="1"/>
              <p:nvPr/>
            </p:nvSpPr>
            <p:spPr>
              <a:xfrm rot="555397">
                <a:off x="3958224" y="1232016"/>
                <a:ext cx="1905000" cy="288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Afternoon: 1pm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0D16077-E268-4BD6-AD26-6465D190D044}"/>
                  </a:ext>
                </a:extLst>
              </p:cNvPr>
              <p:cNvSpPr txBox="1"/>
              <p:nvPr/>
            </p:nvSpPr>
            <p:spPr>
              <a:xfrm rot="507407">
                <a:off x="3945418" y="1480613"/>
                <a:ext cx="1905000" cy="288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/>
                  <a:t>1h 45m</a:t>
                </a: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08ACA6B-96C6-4BFD-9776-788626E4DA36}"/>
                </a:ext>
              </a:extLst>
            </p:cNvPr>
            <p:cNvSpPr txBox="1"/>
            <p:nvPr/>
          </p:nvSpPr>
          <p:spPr>
            <a:xfrm rot="476354">
              <a:off x="6095662" y="232482"/>
              <a:ext cx="513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2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9F26E2E-65EB-4C3E-A384-3A79D6D22BC0}"/>
              </a:ext>
            </a:extLst>
          </p:cNvPr>
          <p:cNvGrpSpPr/>
          <p:nvPr/>
        </p:nvGrpSpPr>
        <p:grpSpPr>
          <a:xfrm rot="20637308">
            <a:off x="3820029" y="3930634"/>
            <a:ext cx="3151156" cy="1850987"/>
            <a:chOff x="6821905" y="-29604"/>
            <a:chExt cx="2922137" cy="193937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0D399AA-FE98-4199-92E0-908831275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4757" flipH="1">
              <a:off x="7173729" y="-29604"/>
              <a:ext cx="2218488" cy="193937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6188C0-938E-4B8B-85C1-A39017954C55}"/>
                </a:ext>
              </a:extLst>
            </p:cNvPr>
            <p:cNvSpPr txBox="1"/>
            <p:nvPr/>
          </p:nvSpPr>
          <p:spPr>
            <a:xfrm rot="1013019">
              <a:off x="6821905" y="660499"/>
              <a:ext cx="29221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7030A0"/>
                  </a:solidFill>
                  <a:latin typeface="Bookman Old Style" panose="02050604050505020204" pitchFamily="18" charset="0"/>
                </a:rPr>
                <a:t>Sport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6846794-FFBB-4A99-AE23-2D7FD4A7A085}"/>
                </a:ext>
              </a:extLst>
            </p:cNvPr>
            <p:cNvSpPr txBox="1"/>
            <p:nvPr/>
          </p:nvSpPr>
          <p:spPr>
            <a:xfrm rot="1008589">
              <a:off x="6934036" y="298498"/>
              <a:ext cx="2290016" cy="386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Bradley Hand ITC" panose="03070402050302030203" pitchFamily="66" charset="0"/>
                </a:rPr>
                <a:t>Thurs 22nd May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CF8C26-CD8E-4C83-B00A-47101BFA53FD}"/>
                </a:ext>
              </a:extLst>
            </p:cNvPr>
            <p:cNvSpPr txBox="1"/>
            <p:nvPr/>
          </p:nvSpPr>
          <p:spPr>
            <a:xfrm rot="960358">
              <a:off x="6864539" y="923423"/>
              <a:ext cx="2765694" cy="419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7030A0"/>
                  </a:solidFill>
                  <a:latin typeface="Bookman Old Style" panose="02050604050505020204" pitchFamily="18" charset="0"/>
                </a:rPr>
                <a:t>Science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49C334-A953-4C6C-AFCC-303C099AFD69}"/>
                </a:ext>
              </a:extLst>
            </p:cNvPr>
            <p:cNvSpPr txBox="1"/>
            <p:nvPr/>
          </p:nvSpPr>
          <p:spPr>
            <a:xfrm rot="942386">
              <a:off x="7039042" y="1254818"/>
              <a:ext cx="2290016" cy="42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Afternoon: 1pm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6A8FEA-67A6-40BC-86C9-A2002257461F}"/>
                </a:ext>
              </a:extLst>
            </p:cNvPr>
            <p:cNvSpPr txBox="1"/>
            <p:nvPr/>
          </p:nvSpPr>
          <p:spPr>
            <a:xfrm rot="988976">
              <a:off x="6881645" y="1555927"/>
              <a:ext cx="2290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1h 15m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AE510E-C359-4DA2-BDDF-02F9E730529C}"/>
                </a:ext>
              </a:extLst>
            </p:cNvPr>
            <p:cNvSpPr txBox="1"/>
            <p:nvPr/>
          </p:nvSpPr>
          <p:spPr>
            <a:xfrm rot="861363">
              <a:off x="8908764" y="418527"/>
              <a:ext cx="513309" cy="419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5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D2273A2-7AD6-4F79-A322-C8725786D4BB}"/>
              </a:ext>
            </a:extLst>
          </p:cNvPr>
          <p:cNvGrpSpPr/>
          <p:nvPr/>
        </p:nvGrpSpPr>
        <p:grpSpPr>
          <a:xfrm>
            <a:off x="3731870" y="1884855"/>
            <a:ext cx="3138469" cy="2081864"/>
            <a:chOff x="3944079" y="1622355"/>
            <a:chExt cx="2939216" cy="188808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CC0A65E-C1AA-4358-BEC1-3E2C2CA7FDBF}"/>
                </a:ext>
              </a:extLst>
            </p:cNvPr>
            <p:cNvGrpSpPr/>
            <p:nvPr/>
          </p:nvGrpSpPr>
          <p:grpSpPr>
            <a:xfrm rot="475601">
              <a:off x="3944079" y="1622355"/>
              <a:ext cx="2939216" cy="1888085"/>
              <a:chOff x="3957750" y="1955997"/>
              <a:chExt cx="2437003" cy="1532584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2795CDCC-733F-4AC7-AA61-B954B9E2D1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66019">
                <a:off x="4264825" y="1955997"/>
                <a:ext cx="1845498" cy="1531762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71EA0BB-4536-41B7-A562-69B0C55A9D50}"/>
                  </a:ext>
                </a:extLst>
              </p:cNvPr>
              <p:cNvSpPr txBox="1"/>
              <p:nvPr/>
            </p:nvSpPr>
            <p:spPr>
              <a:xfrm rot="20861873">
                <a:off x="4427211" y="2235266"/>
                <a:ext cx="1905000" cy="281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Bradley Hand ITC" panose="03070402050302030203" pitchFamily="66" charset="0"/>
                  </a:rPr>
                  <a:t>Thurs 15</a:t>
                </a:r>
                <a:r>
                  <a:rPr lang="en-GB" b="1" baseline="30000" dirty="0">
                    <a:latin typeface="Bradley Hand ITC" panose="03070402050302030203" pitchFamily="66" charset="0"/>
                  </a:rPr>
                  <a:t>th</a:t>
                </a:r>
                <a:r>
                  <a:rPr lang="en-GB" b="1" dirty="0">
                    <a:latin typeface="Bradley Hand ITC" panose="03070402050302030203" pitchFamily="66" charset="0"/>
                  </a:rPr>
                  <a:t> May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7C4386-3B02-4E97-ABE9-B201B9A944D3}"/>
                  </a:ext>
                </a:extLst>
              </p:cNvPr>
              <p:cNvSpPr txBox="1"/>
              <p:nvPr/>
            </p:nvSpPr>
            <p:spPr>
              <a:xfrm rot="20870989">
                <a:off x="4304786" y="2950131"/>
                <a:ext cx="1905000" cy="271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Morning</a:t>
                </a:r>
                <a:r>
                  <a:rPr lang="en-GB" dirty="0"/>
                  <a:t>: 9am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0FEA44F-888D-4D77-814E-1F28A2493A70}"/>
                  </a:ext>
                </a:extLst>
              </p:cNvPr>
              <p:cNvSpPr txBox="1"/>
              <p:nvPr/>
            </p:nvSpPr>
            <p:spPr>
              <a:xfrm rot="20874453">
                <a:off x="3957750" y="2519415"/>
                <a:ext cx="2430844" cy="281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Maths (Non-Cal)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07FBDC-194F-40F2-A2C6-705360271C25}"/>
                  </a:ext>
                </a:extLst>
              </p:cNvPr>
              <p:cNvSpPr txBox="1"/>
              <p:nvPr/>
            </p:nvSpPr>
            <p:spPr>
              <a:xfrm rot="20858088">
                <a:off x="4094050" y="2735715"/>
                <a:ext cx="2300703" cy="281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Paper 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7CA4AA-D893-4650-B9AB-CBF29D032B6F}"/>
                  </a:ext>
                </a:extLst>
              </p:cNvPr>
              <p:cNvSpPr txBox="1"/>
              <p:nvPr/>
            </p:nvSpPr>
            <p:spPr>
              <a:xfrm rot="20973895">
                <a:off x="4346165" y="3239351"/>
                <a:ext cx="1905000" cy="249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/>
                  <a:t>1h 30m</a:t>
                </a: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DA0920A-2ECE-42E1-AAB0-45386BDE2993}"/>
                </a:ext>
              </a:extLst>
            </p:cNvPr>
            <p:cNvSpPr txBox="1"/>
            <p:nvPr/>
          </p:nvSpPr>
          <p:spPr>
            <a:xfrm>
              <a:off x="4551957" y="1907650"/>
              <a:ext cx="513309" cy="375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3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547C579-1BD2-40CB-AFB1-18FBD2671266}"/>
              </a:ext>
            </a:extLst>
          </p:cNvPr>
          <p:cNvGrpSpPr/>
          <p:nvPr/>
        </p:nvGrpSpPr>
        <p:grpSpPr>
          <a:xfrm>
            <a:off x="6645889" y="3529627"/>
            <a:ext cx="3218895" cy="2097666"/>
            <a:chOff x="6547600" y="3815081"/>
            <a:chExt cx="3218895" cy="2097666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93993FD-C3FF-4542-BB9B-001073E54F42}"/>
                </a:ext>
              </a:extLst>
            </p:cNvPr>
            <p:cNvGrpSpPr/>
            <p:nvPr/>
          </p:nvGrpSpPr>
          <p:grpSpPr>
            <a:xfrm>
              <a:off x="6547600" y="3815081"/>
              <a:ext cx="3218895" cy="2097666"/>
              <a:chOff x="7111742" y="3482250"/>
              <a:chExt cx="2434763" cy="1548058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A8CDB742-864B-4065-859D-25D0210CD147}"/>
                  </a:ext>
                </a:extLst>
              </p:cNvPr>
              <p:cNvGrpSpPr/>
              <p:nvPr/>
            </p:nvGrpSpPr>
            <p:grpSpPr>
              <a:xfrm>
                <a:off x="7111742" y="3482250"/>
                <a:ext cx="2434763" cy="1531762"/>
                <a:chOff x="7111742" y="3482250"/>
                <a:chExt cx="2434763" cy="1531762"/>
              </a:xfrm>
            </p:grpSpPr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379D6AFF-722F-4622-B7E8-3EC26DC038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62016" flipH="1">
                  <a:off x="7376865" y="3482250"/>
                  <a:ext cx="1845498" cy="1531762"/>
                </a:xfrm>
                <a:prstGeom prst="rect">
                  <a:avLst/>
                </a:prstGeom>
              </p:spPr>
            </p:pic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470D1E6-F04A-470C-8688-8754AB3A85CE}"/>
                    </a:ext>
                  </a:extLst>
                </p:cNvPr>
                <p:cNvSpPr txBox="1"/>
                <p:nvPr/>
              </p:nvSpPr>
              <p:spPr>
                <a:xfrm rot="506133">
                  <a:off x="7115661" y="4042457"/>
                  <a:ext cx="2430844" cy="295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>
                      <a:solidFill>
                        <a:srgbClr val="FF0000"/>
                      </a:solidFill>
                      <a:latin typeface="Bookman Old Style" panose="02050604050505020204" pitchFamily="18" charset="0"/>
                    </a:rPr>
                    <a:t>English</a:t>
                  </a:r>
                  <a:r>
                    <a:rPr lang="en-GB" sz="1600" b="1" dirty="0">
                      <a:solidFill>
                        <a:srgbClr val="FF0000"/>
                      </a:solidFill>
                      <a:latin typeface="Bookman Old Style" panose="02050604050505020204" pitchFamily="18" charset="0"/>
                    </a:rPr>
                    <a:t> </a:t>
                  </a:r>
                  <a:r>
                    <a:rPr lang="en-GB" sz="2000" b="1" dirty="0">
                      <a:solidFill>
                        <a:srgbClr val="FF0000"/>
                      </a:solidFill>
                      <a:latin typeface="Bookman Old Style" panose="02050604050505020204" pitchFamily="18" charset="0"/>
                    </a:rPr>
                    <a:t>Language</a:t>
                  </a:r>
                  <a:endParaRPr lang="en-GB" sz="1600" b="1" dirty="0">
                    <a:solidFill>
                      <a:srgbClr val="FF0000"/>
                    </a:solidFill>
                    <a:latin typeface="Bookman Old Style" panose="02050604050505020204" pitchFamily="18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964C4DF-AAFC-4C61-834C-D076F977E11D}"/>
                    </a:ext>
                  </a:extLst>
                </p:cNvPr>
                <p:cNvSpPr txBox="1"/>
                <p:nvPr/>
              </p:nvSpPr>
              <p:spPr>
                <a:xfrm rot="526982">
                  <a:off x="7111742" y="3764605"/>
                  <a:ext cx="1905000" cy="2725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dirty="0">
                      <a:latin typeface="Bradley Hand ITC" panose="03070402050302030203" pitchFamily="66" charset="0"/>
                    </a:rPr>
                    <a:t>Fri 23</a:t>
                  </a:r>
                  <a:r>
                    <a:rPr lang="en-GB" b="1" baseline="30000" dirty="0">
                      <a:latin typeface="Bradley Hand ITC" panose="03070402050302030203" pitchFamily="66" charset="0"/>
                    </a:rPr>
                    <a:t>rd</a:t>
                  </a:r>
                  <a:r>
                    <a:rPr lang="en-GB" b="1" dirty="0">
                      <a:latin typeface="Bradley Hand ITC" panose="03070402050302030203" pitchFamily="66" charset="0"/>
                    </a:rPr>
                    <a:t> May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AB7F71E-4E13-4E52-B957-13D4AA768848}"/>
                    </a:ext>
                  </a:extLst>
                </p:cNvPr>
                <p:cNvSpPr txBox="1"/>
                <p:nvPr/>
              </p:nvSpPr>
              <p:spPr>
                <a:xfrm rot="464917">
                  <a:off x="7152555" y="4252082"/>
                  <a:ext cx="2300703" cy="295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>
                      <a:solidFill>
                        <a:srgbClr val="FF0000"/>
                      </a:solidFill>
                      <a:latin typeface="Bookman Old Style" panose="02050604050505020204" pitchFamily="18" charset="0"/>
                    </a:rPr>
                    <a:t>Paper</a:t>
                  </a:r>
                  <a:r>
                    <a:rPr lang="en-GB" b="1" dirty="0">
                      <a:solidFill>
                        <a:srgbClr val="FF0000"/>
                      </a:solidFill>
                      <a:latin typeface="Bookman Old Style" panose="02050604050505020204" pitchFamily="18" charset="0"/>
                    </a:rPr>
                    <a:t> 1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09B7744-AB3D-4FBE-8A3E-6D4864C08D62}"/>
                    </a:ext>
                  </a:extLst>
                </p:cNvPr>
                <p:cNvSpPr txBox="1"/>
                <p:nvPr/>
              </p:nvSpPr>
              <p:spPr>
                <a:xfrm rot="511662">
                  <a:off x="7280124" y="4512909"/>
                  <a:ext cx="19050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Morning: 9am</a:t>
                  </a:r>
                </a:p>
              </p:txBody>
            </p: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0B1FA18-7C2B-419C-8A33-56716C46A429}"/>
                  </a:ext>
                </a:extLst>
              </p:cNvPr>
              <p:cNvSpPr txBox="1"/>
              <p:nvPr/>
            </p:nvSpPr>
            <p:spPr>
              <a:xfrm rot="417450">
                <a:off x="7267410" y="4780458"/>
                <a:ext cx="1905000" cy="249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/>
                  <a:t>1h 45m</a:t>
                </a:r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CC5F48-2F4E-4383-9E88-399D3EC04988}"/>
                </a:ext>
              </a:extLst>
            </p:cNvPr>
            <p:cNvSpPr txBox="1"/>
            <p:nvPr/>
          </p:nvSpPr>
          <p:spPr>
            <a:xfrm rot="384828">
              <a:off x="8777649" y="4218678"/>
              <a:ext cx="5133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6</a:t>
              </a:r>
            </a:p>
          </p:txBody>
        </p:sp>
      </p:grpSp>
      <p:sp>
        <p:nvSpPr>
          <p:cNvPr id="1024" name="TextBox 1023">
            <a:extLst>
              <a:ext uri="{FF2B5EF4-FFF2-40B4-BE49-F238E27FC236}">
                <a16:creationId xmlns:a16="http://schemas.microsoft.com/office/drawing/2014/main" id="{894A8D29-2621-41EF-9B80-50CB7879338A}"/>
              </a:ext>
            </a:extLst>
          </p:cNvPr>
          <p:cNvSpPr txBox="1"/>
          <p:nvPr/>
        </p:nvSpPr>
        <p:spPr>
          <a:xfrm>
            <a:off x="5613580" y="10264336"/>
            <a:ext cx="2357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Students will need to remain available to take exams until </a:t>
            </a:r>
          </a:p>
          <a:p>
            <a:pPr algn="ctr"/>
            <a:r>
              <a:rPr lang="en-GB" dirty="0"/>
              <a:t>25</a:t>
            </a:r>
            <a:r>
              <a:rPr lang="en-GB" baseline="30000" dirty="0"/>
              <a:t>th</a:t>
            </a:r>
            <a:r>
              <a:rPr lang="en-GB" dirty="0"/>
              <a:t> June</a:t>
            </a:r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51AFF-A28A-478D-9600-49A45FFF5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1" y="201064"/>
            <a:ext cx="3982225" cy="3973028"/>
          </a:xfrm>
          <a:prstGeom prst="rect">
            <a:avLst/>
          </a:prstGeom>
          <a:ln>
            <a:noFill/>
          </a:ln>
        </p:spPr>
      </p:pic>
      <p:grpSp>
        <p:nvGrpSpPr>
          <p:cNvPr id="220" name="Group 219">
            <a:extLst>
              <a:ext uri="{FF2B5EF4-FFF2-40B4-BE49-F238E27FC236}">
                <a16:creationId xmlns:a16="http://schemas.microsoft.com/office/drawing/2014/main" id="{D832C326-C0F0-48BB-B146-08457ED1FA05}"/>
              </a:ext>
            </a:extLst>
          </p:cNvPr>
          <p:cNvGrpSpPr/>
          <p:nvPr/>
        </p:nvGrpSpPr>
        <p:grpSpPr>
          <a:xfrm>
            <a:off x="-330111" y="10074204"/>
            <a:ext cx="3489030" cy="2066425"/>
            <a:chOff x="6729799" y="1967478"/>
            <a:chExt cx="3026521" cy="1907688"/>
          </a:xfrm>
        </p:grpSpPr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281D2ED4-3CF9-4922-959D-49C0E97F87AE}"/>
                </a:ext>
              </a:extLst>
            </p:cNvPr>
            <p:cNvGrpSpPr/>
            <p:nvPr/>
          </p:nvGrpSpPr>
          <p:grpSpPr>
            <a:xfrm rot="331852">
              <a:off x="6729799" y="1967478"/>
              <a:ext cx="3026521" cy="1907688"/>
              <a:chOff x="6333604" y="1893469"/>
              <a:chExt cx="2451642" cy="1545327"/>
            </a:xfrm>
          </p:grpSpPr>
          <p:pic>
            <p:nvPicPr>
              <p:cNvPr id="223" name="Picture 222">
                <a:extLst>
                  <a:ext uri="{FF2B5EF4-FFF2-40B4-BE49-F238E27FC236}">
                    <a16:creationId xmlns:a16="http://schemas.microsoft.com/office/drawing/2014/main" id="{27F04F94-4753-48E6-9E90-8E07B2D0D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33834">
                <a:off x="6630587" y="1893469"/>
                <a:ext cx="1845498" cy="1531762"/>
              </a:xfrm>
              <a:prstGeom prst="rect">
                <a:avLst/>
              </a:prstGeom>
            </p:spPr>
          </p:pic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7A5F23F8-0D69-4161-80AF-72F24AB67332}"/>
                  </a:ext>
                </a:extLst>
              </p:cNvPr>
              <p:cNvSpPr txBox="1"/>
              <p:nvPr/>
            </p:nvSpPr>
            <p:spPr>
              <a:xfrm rot="21068899">
                <a:off x="6333604" y="2465263"/>
                <a:ext cx="2430844" cy="29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Maths (Cal)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8B8449E6-769D-45AA-86E8-BED8ACF9EFEA}"/>
                  </a:ext>
                </a:extLst>
              </p:cNvPr>
              <p:cNvSpPr txBox="1"/>
              <p:nvPr/>
            </p:nvSpPr>
            <p:spPr>
              <a:xfrm rot="21068899">
                <a:off x="6833478" y="2161073"/>
                <a:ext cx="1905000" cy="29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Bradley Hand ITC" panose="03070402050302030203" pitchFamily="66" charset="0"/>
                  </a:rPr>
                  <a:t>Wed 11</a:t>
                </a:r>
                <a:r>
                  <a:rPr lang="en-GB" b="1" baseline="30000" dirty="0">
                    <a:latin typeface="Bradley Hand ITC" panose="03070402050302030203" pitchFamily="66" charset="0"/>
                  </a:rPr>
                  <a:t>th</a:t>
                </a:r>
                <a:r>
                  <a:rPr lang="en-GB" b="1" dirty="0">
                    <a:latin typeface="Bradley Hand ITC" panose="03070402050302030203" pitchFamily="66" charset="0"/>
                  </a:rPr>
                  <a:t> June</a:t>
                </a: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C7DD3258-C326-4C97-B9F7-5FEF0E547C6B}"/>
                  </a:ext>
                </a:extLst>
              </p:cNvPr>
              <p:cNvSpPr txBox="1"/>
              <p:nvPr/>
            </p:nvSpPr>
            <p:spPr>
              <a:xfrm rot="21068899">
                <a:off x="6484543" y="2674523"/>
                <a:ext cx="2300703" cy="29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Paper 3</a:t>
                </a: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8474F438-4ADF-426E-91EC-C48B55A1ED43}"/>
                  </a:ext>
                </a:extLst>
              </p:cNvPr>
              <p:cNvSpPr txBox="1"/>
              <p:nvPr/>
            </p:nvSpPr>
            <p:spPr>
              <a:xfrm rot="21068899">
                <a:off x="6685961" y="2922945"/>
                <a:ext cx="1905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Morning: 9am</a:t>
                </a: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3536EFF2-A823-45B5-8637-DC6ECFB4D6C5}"/>
                  </a:ext>
                </a:extLst>
              </p:cNvPr>
              <p:cNvSpPr txBox="1"/>
              <p:nvPr/>
            </p:nvSpPr>
            <p:spPr>
              <a:xfrm rot="21118326">
                <a:off x="6720663" y="3164549"/>
                <a:ext cx="1905000" cy="27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/>
                  <a:t>1h 30m</a:t>
                </a:r>
              </a:p>
            </p:txBody>
          </p:sp>
        </p:grp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DCEC8A1D-A64C-4331-BC7E-5250E71C6407}"/>
                </a:ext>
              </a:extLst>
            </p:cNvPr>
            <p:cNvSpPr txBox="1"/>
            <p:nvPr/>
          </p:nvSpPr>
          <p:spPr>
            <a:xfrm rot="21364317">
              <a:off x="7186668" y="2250298"/>
              <a:ext cx="598406" cy="369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 10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D0DE401-D0F1-4E5F-97DB-62E9A8C14E02}"/>
              </a:ext>
            </a:extLst>
          </p:cNvPr>
          <p:cNvGrpSpPr/>
          <p:nvPr/>
        </p:nvGrpSpPr>
        <p:grpSpPr>
          <a:xfrm rot="21186567">
            <a:off x="6622402" y="1663637"/>
            <a:ext cx="3214326" cy="1968262"/>
            <a:chOff x="6562722" y="3815079"/>
            <a:chExt cx="3214326" cy="2087981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A042DBC-2304-4B19-8188-BDB70D788C30}"/>
                </a:ext>
              </a:extLst>
            </p:cNvPr>
            <p:cNvGrpSpPr/>
            <p:nvPr/>
          </p:nvGrpSpPr>
          <p:grpSpPr>
            <a:xfrm>
              <a:off x="6562722" y="3815079"/>
              <a:ext cx="3214326" cy="2087981"/>
              <a:chOff x="7123180" y="3482250"/>
              <a:chExt cx="2431307" cy="1540911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31AA5FA-A3D5-46EE-8C56-E46088C1011F}"/>
                  </a:ext>
                </a:extLst>
              </p:cNvPr>
              <p:cNvGrpSpPr/>
              <p:nvPr/>
            </p:nvGrpSpPr>
            <p:grpSpPr>
              <a:xfrm>
                <a:off x="7123180" y="3482250"/>
                <a:ext cx="2431307" cy="1531762"/>
                <a:chOff x="7123180" y="3482250"/>
                <a:chExt cx="2431307" cy="1531762"/>
              </a:xfrm>
            </p:grpSpPr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B09192D5-520F-4F8A-9DE2-4C012EDE0F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62016" flipH="1">
                  <a:off x="7376865" y="3482250"/>
                  <a:ext cx="1845498" cy="1531762"/>
                </a:xfrm>
                <a:prstGeom prst="rect">
                  <a:avLst/>
                </a:prstGeom>
              </p:spPr>
            </p:pic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4FD12B55-1293-414A-B241-35757F365A27}"/>
                    </a:ext>
                  </a:extLst>
                </p:cNvPr>
                <p:cNvSpPr txBox="1"/>
                <p:nvPr/>
              </p:nvSpPr>
              <p:spPr>
                <a:xfrm rot="506133">
                  <a:off x="7123643" y="4069053"/>
                  <a:ext cx="2430844" cy="2891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dirty="0">
                      <a:solidFill>
                        <a:srgbClr val="002060"/>
                      </a:solidFill>
                      <a:latin typeface="Bookman Old Style" panose="02050604050505020204" pitchFamily="18" charset="0"/>
                    </a:rPr>
                    <a:t>FS Maths L1/2</a:t>
                  </a: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8BDA2FDB-9449-493B-8F7D-66E121BD64EE}"/>
                    </a:ext>
                  </a:extLst>
                </p:cNvPr>
                <p:cNvSpPr txBox="1"/>
                <p:nvPr/>
              </p:nvSpPr>
              <p:spPr>
                <a:xfrm rot="526982">
                  <a:off x="7123180" y="3735404"/>
                  <a:ext cx="1905000" cy="2891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dirty="0">
                      <a:latin typeface="Bradley Hand ITC" panose="03070402050302030203" pitchFamily="66" charset="0"/>
                    </a:rPr>
                    <a:t>Mon 19</a:t>
                  </a:r>
                  <a:r>
                    <a:rPr lang="en-GB" b="1" baseline="30000" dirty="0">
                      <a:latin typeface="Bradley Hand ITC" panose="03070402050302030203" pitchFamily="66" charset="0"/>
                    </a:rPr>
                    <a:t>th</a:t>
                  </a:r>
                  <a:r>
                    <a:rPr lang="en-GB" b="1" dirty="0">
                      <a:latin typeface="Bradley Hand ITC" panose="03070402050302030203" pitchFamily="66" charset="0"/>
                    </a:rPr>
                    <a:t> May</a:t>
                  </a:r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165849F1-A53F-4D4B-B6FD-E43E39B236E7}"/>
                    </a:ext>
                  </a:extLst>
                </p:cNvPr>
                <p:cNvSpPr txBox="1"/>
                <p:nvPr/>
              </p:nvSpPr>
              <p:spPr>
                <a:xfrm rot="464917">
                  <a:off x="7145916" y="4288470"/>
                  <a:ext cx="2300703" cy="2891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dirty="0">
                      <a:solidFill>
                        <a:srgbClr val="002060"/>
                      </a:solidFill>
                      <a:latin typeface="Bookman Old Style" panose="02050604050505020204" pitchFamily="18" charset="0"/>
                    </a:rPr>
                    <a:t>Paper 1 &amp; 2</a:t>
                  </a: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EB011C18-19EC-4138-9F80-4A1DEB959291}"/>
                    </a:ext>
                  </a:extLst>
                </p:cNvPr>
                <p:cNvSpPr txBox="1"/>
                <p:nvPr/>
              </p:nvSpPr>
              <p:spPr>
                <a:xfrm rot="511662">
                  <a:off x="7304592" y="4531752"/>
                  <a:ext cx="1905000" cy="265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Morning: 9am</a:t>
                  </a:r>
                </a:p>
              </p:txBody>
            </p:sp>
          </p:grp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7670EAC-6AF2-4E67-AC8E-1FE166C59929}"/>
                  </a:ext>
                </a:extLst>
              </p:cNvPr>
              <p:cNvSpPr txBox="1"/>
              <p:nvPr/>
            </p:nvSpPr>
            <p:spPr>
              <a:xfrm rot="417450">
                <a:off x="7269562" y="4758114"/>
                <a:ext cx="1905000" cy="265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/>
                  <a:t>1hr 55m</a:t>
                </a:r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F8D0878-170B-41EF-8ADC-D665D096293E}"/>
                </a:ext>
              </a:extLst>
            </p:cNvPr>
            <p:cNvSpPr txBox="1"/>
            <p:nvPr/>
          </p:nvSpPr>
          <p:spPr>
            <a:xfrm rot="384828">
              <a:off x="8777649" y="4206510"/>
              <a:ext cx="513309" cy="424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BFC869A-D479-4666-8D53-2D6E42DC629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279299" y="2694663"/>
            <a:ext cx="482935" cy="4480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12E7B1-652E-4922-9C2C-1F2C3F1F651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9ADD5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0814" y="2454851"/>
            <a:ext cx="481626" cy="4450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274D42-40BF-49A4-B692-3B39E7CEA5D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3244" y="2815805"/>
            <a:ext cx="481626" cy="4450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CCDBBC9-40C3-4640-B2BC-4188EF70B1C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1457" y="2346658"/>
            <a:ext cx="481626" cy="4450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519CAE-D4E7-4BDC-A8B0-36DDF0869B3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2762" y="2610696"/>
            <a:ext cx="481626" cy="44504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8A58A49-3845-4DDC-9F5A-2FF3D0DCF6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27863" y="8136990"/>
            <a:ext cx="481626" cy="44504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541FD49-9755-4AC0-B68E-6BA9FC3BC1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98700" y="7833861"/>
            <a:ext cx="433172" cy="40027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2B55F4C-4FCF-4829-A5D3-1B7F8A2A4A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3221" y="7723272"/>
            <a:ext cx="481626" cy="44504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EA34154-16D1-4181-BE03-386FFC3355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81564" y="8255559"/>
            <a:ext cx="481626" cy="44504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F4C6849-71FF-4B85-AFC2-DD1A1B3B031F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5565" y="8092853"/>
            <a:ext cx="481626" cy="445047"/>
          </a:xfrm>
          <a:prstGeom prst="rect">
            <a:avLst/>
          </a:prstGeom>
        </p:spPr>
      </p:pic>
      <p:grpSp>
        <p:nvGrpSpPr>
          <p:cNvPr id="255" name="Group 254">
            <a:extLst>
              <a:ext uri="{FF2B5EF4-FFF2-40B4-BE49-F238E27FC236}">
                <a16:creationId xmlns:a16="http://schemas.microsoft.com/office/drawing/2014/main" id="{4E8B93BF-E63F-4B6E-B1B3-EEA873ACD6DC}"/>
              </a:ext>
            </a:extLst>
          </p:cNvPr>
          <p:cNvGrpSpPr/>
          <p:nvPr/>
        </p:nvGrpSpPr>
        <p:grpSpPr>
          <a:xfrm rot="21241424">
            <a:off x="2266185" y="6312562"/>
            <a:ext cx="3436003" cy="2146666"/>
            <a:chOff x="3989694" y="1716008"/>
            <a:chExt cx="3004015" cy="1907721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BBF68F3C-A8F7-4323-B94C-67A1FD7E0018}"/>
                </a:ext>
              </a:extLst>
            </p:cNvPr>
            <p:cNvGrpSpPr/>
            <p:nvPr/>
          </p:nvGrpSpPr>
          <p:grpSpPr>
            <a:xfrm rot="475601">
              <a:off x="3989694" y="1716008"/>
              <a:ext cx="3004015" cy="1907721"/>
              <a:chOff x="4006782" y="2022480"/>
              <a:chExt cx="2490729" cy="1548523"/>
            </a:xfrm>
          </p:grpSpPr>
          <p:pic>
            <p:nvPicPr>
              <p:cNvPr id="258" name="Picture 257">
                <a:extLst>
                  <a:ext uri="{FF2B5EF4-FFF2-40B4-BE49-F238E27FC236}">
                    <a16:creationId xmlns:a16="http://schemas.microsoft.com/office/drawing/2014/main" id="{3D8EA2F0-A3CD-41B9-AA98-813F7790C8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30570" flipH="1">
                <a:off x="4318516" y="2022480"/>
                <a:ext cx="1845498" cy="1531762"/>
              </a:xfrm>
              <a:prstGeom prst="rect">
                <a:avLst/>
              </a:prstGeom>
            </p:spPr>
          </p:pic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4672BAF9-B60B-48E7-9BCF-9AF30188D0BF}"/>
                  </a:ext>
                </a:extLst>
              </p:cNvPr>
              <p:cNvSpPr txBox="1"/>
              <p:nvPr/>
            </p:nvSpPr>
            <p:spPr>
              <a:xfrm rot="21503199">
                <a:off x="4006782" y="2348466"/>
                <a:ext cx="1905000" cy="299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Bradley Hand ITC" panose="03070402050302030203" pitchFamily="66" charset="0"/>
                  </a:rPr>
                  <a:t>Fri 6</a:t>
                </a:r>
                <a:r>
                  <a:rPr lang="en-GB" b="1" baseline="30000" dirty="0">
                    <a:latin typeface="Bradley Hand ITC" panose="03070402050302030203" pitchFamily="66" charset="0"/>
                  </a:rPr>
                  <a:t>th</a:t>
                </a:r>
                <a:r>
                  <a:rPr lang="en-GB" b="1" dirty="0">
                    <a:latin typeface="Bradley Hand ITC" panose="03070402050302030203" pitchFamily="66" charset="0"/>
                  </a:rPr>
                  <a:t> June</a:t>
                </a:r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378BD67E-BB74-4722-BC4C-81B4280C0674}"/>
                  </a:ext>
                </a:extLst>
              </p:cNvPr>
              <p:cNvSpPr txBox="1"/>
              <p:nvPr/>
            </p:nvSpPr>
            <p:spPr>
              <a:xfrm rot="21499269">
                <a:off x="4287520" y="3056060"/>
                <a:ext cx="1905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Morning: 9am</a:t>
                </a:r>
              </a:p>
            </p:txBody>
          </p:sp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2F111BB7-7377-4C3E-9682-3275C7A134C6}"/>
                  </a:ext>
                </a:extLst>
              </p:cNvPr>
              <p:cNvSpPr txBox="1"/>
              <p:nvPr/>
            </p:nvSpPr>
            <p:spPr>
              <a:xfrm rot="21509161">
                <a:off x="4066667" y="2574296"/>
                <a:ext cx="2430844" cy="28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English Language</a:t>
                </a:r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8711F824-AD00-49BE-8AE5-01C374953520}"/>
                  </a:ext>
                </a:extLst>
              </p:cNvPr>
              <p:cNvSpPr txBox="1"/>
              <p:nvPr/>
            </p:nvSpPr>
            <p:spPr>
              <a:xfrm rot="21509597">
                <a:off x="4122020" y="2803332"/>
                <a:ext cx="2300703" cy="299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Paper 2 </a:t>
                </a:r>
              </a:p>
            </p:txBody>
          </p:sp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C4DEB399-5B24-493C-A2B1-A5F376A27B13}"/>
                  </a:ext>
                </a:extLst>
              </p:cNvPr>
              <p:cNvSpPr txBox="1"/>
              <p:nvPr/>
            </p:nvSpPr>
            <p:spPr>
              <a:xfrm rot="21449929">
                <a:off x="4312577" y="3296194"/>
                <a:ext cx="1905000" cy="274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/>
                  <a:t>1h 45m</a:t>
                </a:r>
              </a:p>
            </p:txBody>
          </p:sp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AB9DEEC7-194A-4199-865B-CCB5E76480CC}"/>
                </a:ext>
              </a:extLst>
            </p:cNvPr>
            <p:cNvSpPr txBox="1"/>
            <p:nvPr/>
          </p:nvSpPr>
          <p:spPr>
            <a:xfrm rot="262017">
              <a:off x="6066971" y="2042184"/>
              <a:ext cx="513309" cy="355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8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EA1A0A51-099E-4046-9BF8-58730B826CF3}"/>
              </a:ext>
            </a:extLst>
          </p:cNvPr>
          <p:cNvSpPr txBox="1"/>
          <p:nvPr/>
        </p:nvSpPr>
        <p:spPr>
          <a:xfrm>
            <a:off x="45633" y="5553499"/>
            <a:ext cx="96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660066"/>
                </a:solidFill>
                <a:latin typeface="Bookman Old Style" panose="02050604050505020204" pitchFamily="18" charset="0"/>
              </a:rPr>
              <a:t>Exams Summer 2025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9A7376C-823D-482D-BDC0-0D678529E63F}"/>
              </a:ext>
            </a:extLst>
          </p:cNvPr>
          <p:cNvGrpSpPr/>
          <p:nvPr/>
        </p:nvGrpSpPr>
        <p:grpSpPr>
          <a:xfrm rot="796819">
            <a:off x="7602128" y="9446883"/>
            <a:ext cx="2078748" cy="2206590"/>
            <a:chOff x="1364157" y="7643181"/>
            <a:chExt cx="2329391" cy="2329391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8E3433A-258C-4486-B241-6B175C7E2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157" y="7643181"/>
              <a:ext cx="2329391" cy="232939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115064A-E18A-4E86-9F0E-B260C60EADA0}"/>
                </a:ext>
              </a:extLst>
            </p:cNvPr>
            <p:cNvSpPr txBox="1"/>
            <p:nvPr/>
          </p:nvSpPr>
          <p:spPr>
            <a:xfrm rot="21018990">
              <a:off x="1402992" y="8256091"/>
              <a:ext cx="1928838" cy="617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i="1" dirty="0">
                  <a:solidFill>
                    <a:srgbClr val="0070C0"/>
                  </a:solidFill>
                  <a:latin typeface="Bookman Old Style" panose="02050604050505020204" pitchFamily="18" charset="0"/>
                </a:rPr>
                <a:t>* Contingency Days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F505CF3-E9A8-4215-8DA7-DEAD5DF757CA}"/>
                </a:ext>
              </a:extLst>
            </p:cNvPr>
            <p:cNvSpPr txBox="1"/>
            <p:nvPr/>
          </p:nvSpPr>
          <p:spPr>
            <a:xfrm rot="21018990">
              <a:off x="1635457" y="8746194"/>
              <a:ext cx="1765189" cy="682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11th &amp; 25</a:t>
              </a:r>
              <a:r>
                <a:rPr lang="en-GB" b="1" i="1" baseline="30000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th</a:t>
              </a:r>
              <a:r>
                <a:rPr lang="en-GB" b="1" i="1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 June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524CA94-89E4-4C74-BF27-DA5109764F3C}"/>
              </a:ext>
            </a:extLst>
          </p:cNvPr>
          <p:cNvGrpSpPr/>
          <p:nvPr/>
        </p:nvGrpSpPr>
        <p:grpSpPr>
          <a:xfrm rot="314435">
            <a:off x="736330" y="8155157"/>
            <a:ext cx="3410709" cy="2096269"/>
            <a:chOff x="6489507" y="3815081"/>
            <a:chExt cx="3274686" cy="2075584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07F869BF-13FE-4BC9-A133-3A6933840450}"/>
                </a:ext>
              </a:extLst>
            </p:cNvPr>
            <p:cNvGrpSpPr/>
            <p:nvPr/>
          </p:nvGrpSpPr>
          <p:grpSpPr>
            <a:xfrm>
              <a:off x="6489507" y="3815081"/>
              <a:ext cx="3274686" cy="2075584"/>
              <a:chOff x="7067803" y="3482250"/>
              <a:chExt cx="2476964" cy="1531762"/>
            </a:xfrm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865914C5-FF1D-4C29-B363-392E5073C76E}"/>
                  </a:ext>
                </a:extLst>
              </p:cNvPr>
              <p:cNvGrpSpPr/>
              <p:nvPr/>
            </p:nvGrpSpPr>
            <p:grpSpPr>
              <a:xfrm>
                <a:off x="7067803" y="3482250"/>
                <a:ext cx="2476964" cy="1531762"/>
                <a:chOff x="7067803" y="3482250"/>
                <a:chExt cx="2476964" cy="1531762"/>
              </a:xfrm>
            </p:grpSpPr>
            <p:pic>
              <p:nvPicPr>
                <p:cNvPr id="189" name="Picture 188">
                  <a:extLst>
                    <a:ext uri="{FF2B5EF4-FFF2-40B4-BE49-F238E27FC236}">
                      <a16:creationId xmlns:a16="http://schemas.microsoft.com/office/drawing/2014/main" id="{92D97855-0D6A-4504-8B54-D9C2D11103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32149">
                  <a:off x="7376865" y="3482250"/>
                  <a:ext cx="1845498" cy="1531762"/>
                </a:xfrm>
                <a:prstGeom prst="rect">
                  <a:avLst/>
                </a:prstGeom>
              </p:spPr>
            </p:pic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7C89E080-D920-412A-8A84-BE33AC9CAEBB}"/>
                    </a:ext>
                  </a:extLst>
                </p:cNvPr>
                <p:cNvSpPr txBox="1"/>
                <p:nvPr/>
              </p:nvSpPr>
              <p:spPr>
                <a:xfrm rot="21232149">
                  <a:off x="7067803" y="4028737"/>
                  <a:ext cx="2430844" cy="3255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>
                      <a:solidFill>
                        <a:srgbClr val="92D050"/>
                      </a:solidFill>
                      <a:latin typeface="Bookman Old Style" panose="02050604050505020204" pitchFamily="18" charset="0"/>
                    </a:rPr>
                    <a:t>Biology</a:t>
                  </a:r>
                </a:p>
              </p:txBody>
            </p:sp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63E75020-073A-4C5C-8994-E77FC5CDAB2B}"/>
                    </a:ext>
                  </a:extLst>
                </p:cNvPr>
                <p:cNvSpPr txBox="1"/>
                <p:nvPr/>
              </p:nvSpPr>
              <p:spPr>
                <a:xfrm rot="21072785">
                  <a:off x="7639767" y="3749762"/>
                  <a:ext cx="1905000" cy="3005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dirty="0">
                      <a:latin typeface="Bradley Hand ITC" panose="03070402050302030203" pitchFamily="66" charset="0"/>
                    </a:rPr>
                    <a:t>Mon 9</a:t>
                  </a:r>
                  <a:r>
                    <a:rPr lang="en-GB" b="1" baseline="30000" dirty="0">
                      <a:latin typeface="Bradley Hand ITC" panose="03070402050302030203" pitchFamily="66" charset="0"/>
                    </a:rPr>
                    <a:t>th</a:t>
                  </a:r>
                  <a:r>
                    <a:rPr lang="en-GB" b="1" dirty="0">
                      <a:latin typeface="Bradley Hand ITC" panose="03070402050302030203" pitchFamily="66" charset="0"/>
                    </a:rPr>
                    <a:t> June</a:t>
                  </a:r>
                </a:p>
              </p:txBody>
            </p:sp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C1B3A8F0-0037-4D63-940B-FAD4D63C20F6}"/>
                    </a:ext>
                  </a:extLst>
                </p:cNvPr>
                <p:cNvSpPr txBox="1"/>
                <p:nvPr/>
              </p:nvSpPr>
              <p:spPr>
                <a:xfrm rot="21232149">
                  <a:off x="7188659" y="4270864"/>
                  <a:ext cx="2300703" cy="2923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>
                      <a:solidFill>
                        <a:srgbClr val="92D050"/>
                      </a:solidFill>
                      <a:latin typeface="Bookman Old Style" panose="02050604050505020204" pitchFamily="18" charset="0"/>
                    </a:rPr>
                    <a:t>Paper 2</a:t>
                  </a:r>
                </a:p>
              </p:txBody>
            </p:sp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7ED6A8CB-D165-4676-973B-577A11A17F3D}"/>
                    </a:ext>
                  </a:extLst>
                </p:cNvPr>
                <p:cNvSpPr txBox="1"/>
                <p:nvPr/>
              </p:nvSpPr>
              <p:spPr>
                <a:xfrm rot="21232149">
                  <a:off x="7418341" y="4522055"/>
                  <a:ext cx="1905000" cy="2754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Morning: 9am</a:t>
                  </a:r>
                </a:p>
              </p:txBody>
            </p:sp>
          </p:grp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93A0DBE1-8F05-4BAA-83A3-D831373AB137}"/>
                  </a:ext>
                </a:extLst>
              </p:cNvPr>
              <p:cNvSpPr txBox="1"/>
              <p:nvPr/>
            </p:nvSpPr>
            <p:spPr>
              <a:xfrm rot="21232149">
                <a:off x="7423888" y="4763418"/>
                <a:ext cx="1905000" cy="249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/>
                  <a:t>1h 45m</a:t>
                </a:r>
              </a:p>
            </p:txBody>
          </p: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9FE30CE8-A5DE-4D7F-99B6-0CE203C878D1}"/>
                </a:ext>
              </a:extLst>
            </p:cNvPr>
            <p:cNvSpPr txBox="1"/>
            <p:nvPr/>
          </p:nvSpPr>
          <p:spPr>
            <a:xfrm rot="21042039">
              <a:off x="6954147" y="4194132"/>
              <a:ext cx="610278" cy="396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  9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4442645-6917-4A72-97C2-A840F7BF52BA}"/>
              </a:ext>
            </a:extLst>
          </p:cNvPr>
          <p:cNvGrpSpPr/>
          <p:nvPr/>
        </p:nvGrpSpPr>
        <p:grpSpPr>
          <a:xfrm rot="20648226">
            <a:off x="2441874" y="9885413"/>
            <a:ext cx="3838356" cy="2195273"/>
            <a:chOff x="6889692" y="-27368"/>
            <a:chExt cx="2930297" cy="1812279"/>
          </a:xfrm>
        </p:grpSpPr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95BD0047-A029-4F07-A785-8B5186BB0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4757" flipH="1">
              <a:off x="7188896" y="-27368"/>
              <a:ext cx="2218488" cy="1812279"/>
            </a:xfrm>
            <a:prstGeom prst="rect">
              <a:avLst/>
            </a:prstGeom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1585E0D3-1B7D-4D53-9A3A-3F561B24DE83}"/>
                </a:ext>
              </a:extLst>
            </p:cNvPr>
            <p:cNvSpPr txBox="1"/>
            <p:nvPr/>
          </p:nvSpPr>
          <p:spPr>
            <a:xfrm rot="1013019">
              <a:off x="6897852" y="661712"/>
              <a:ext cx="2922137" cy="330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6600"/>
                  </a:solidFill>
                  <a:latin typeface="Bookman Old Style" panose="02050604050505020204" pitchFamily="18" charset="0"/>
                </a:rPr>
                <a:t>FS English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EC486D9-F1CA-4818-8149-BCB0E1E928B1}"/>
                </a:ext>
              </a:extLst>
            </p:cNvPr>
            <p:cNvSpPr txBox="1"/>
            <p:nvPr/>
          </p:nvSpPr>
          <p:spPr>
            <a:xfrm rot="948388">
              <a:off x="6889837" y="243756"/>
              <a:ext cx="2290016" cy="292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Bradley Hand ITC" panose="03070402050302030203" pitchFamily="66" charset="0"/>
                </a:rPr>
                <a:t>  Thurs 12</a:t>
              </a:r>
              <a:r>
                <a:rPr lang="en-GB" b="1" baseline="30000" dirty="0">
                  <a:latin typeface="Bradley Hand ITC" panose="03070402050302030203" pitchFamily="66" charset="0"/>
                </a:rPr>
                <a:t>th</a:t>
              </a:r>
              <a:r>
                <a:rPr lang="en-GB" b="1" dirty="0">
                  <a:latin typeface="Bradley Hand ITC" panose="03070402050302030203" pitchFamily="66" charset="0"/>
                </a:rPr>
                <a:t> June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28414B6-761F-42A8-919D-747DCF3A5CF0}"/>
                </a:ext>
              </a:extLst>
            </p:cNvPr>
            <p:cNvSpPr txBox="1"/>
            <p:nvPr/>
          </p:nvSpPr>
          <p:spPr>
            <a:xfrm rot="960358">
              <a:off x="6889692" y="915932"/>
              <a:ext cx="2765694" cy="304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6600"/>
                  </a:solidFill>
                  <a:latin typeface="Bookman Old Style" panose="02050604050505020204" pitchFamily="18" charset="0"/>
                </a:rPr>
                <a:t>Reading/Writing L1/2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2F54CEB-CCEE-4CD8-9C6C-26E45DDAA311}"/>
                </a:ext>
              </a:extLst>
            </p:cNvPr>
            <p:cNvSpPr txBox="1"/>
            <p:nvPr/>
          </p:nvSpPr>
          <p:spPr>
            <a:xfrm rot="942386">
              <a:off x="7065999" y="1190201"/>
              <a:ext cx="2290016" cy="268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Morning: 9am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DED050C2-4DD7-49B9-83E1-5B2DB661C589}"/>
                </a:ext>
              </a:extLst>
            </p:cNvPr>
            <p:cNvSpPr txBox="1"/>
            <p:nvPr/>
          </p:nvSpPr>
          <p:spPr>
            <a:xfrm rot="988976">
              <a:off x="7006459" y="1453096"/>
              <a:ext cx="2290016" cy="292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1h Reading / 1hr Writing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71D1A76-4664-4636-A851-531016CCD2E7}"/>
                </a:ext>
              </a:extLst>
            </p:cNvPr>
            <p:cNvSpPr txBox="1"/>
            <p:nvPr/>
          </p:nvSpPr>
          <p:spPr>
            <a:xfrm rot="861363">
              <a:off x="8822742" y="433435"/>
              <a:ext cx="522251" cy="330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 11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434A517-412D-40E4-83BC-8638600AAED1}"/>
              </a:ext>
            </a:extLst>
          </p:cNvPr>
          <p:cNvGrpSpPr/>
          <p:nvPr/>
        </p:nvGrpSpPr>
        <p:grpSpPr>
          <a:xfrm>
            <a:off x="-247823" y="6110466"/>
            <a:ext cx="3197532" cy="2021006"/>
            <a:chOff x="4001510" y="1629866"/>
            <a:chExt cx="2931788" cy="1894382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50A9128-0A2F-42CB-B507-748FC6083505}"/>
                </a:ext>
              </a:extLst>
            </p:cNvPr>
            <p:cNvGrpSpPr/>
            <p:nvPr/>
          </p:nvGrpSpPr>
          <p:grpSpPr>
            <a:xfrm rot="475601">
              <a:off x="4001510" y="1629866"/>
              <a:ext cx="2931788" cy="1894382"/>
              <a:chOff x="4006161" y="1955997"/>
              <a:chExt cx="2430844" cy="1537695"/>
            </a:xfrm>
          </p:grpSpPr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F17602F6-0F2E-458A-A799-5EBEFEBCA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66019">
                <a:off x="4264825" y="1955997"/>
                <a:ext cx="1845498" cy="1531762"/>
              </a:xfrm>
              <a:prstGeom prst="rect">
                <a:avLst/>
              </a:prstGeom>
            </p:spPr>
          </p:pic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B8D9DB3-150A-4E0A-97B1-4E633C1F38D0}"/>
                  </a:ext>
                </a:extLst>
              </p:cNvPr>
              <p:cNvSpPr txBox="1"/>
              <p:nvPr/>
            </p:nvSpPr>
            <p:spPr>
              <a:xfrm rot="20861873">
                <a:off x="4464586" y="2220339"/>
                <a:ext cx="1905000" cy="281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Bradley Hand ITC" panose="03070402050302030203" pitchFamily="66" charset="0"/>
                  </a:rPr>
                  <a:t>Wed 4</a:t>
                </a:r>
                <a:r>
                  <a:rPr lang="en-GB" b="1" baseline="30000" dirty="0">
                    <a:latin typeface="Bradley Hand ITC" panose="03070402050302030203" pitchFamily="66" charset="0"/>
                  </a:rPr>
                  <a:t>th</a:t>
                </a:r>
                <a:r>
                  <a:rPr lang="en-GB" b="1" dirty="0">
                    <a:latin typeface="Bradley Hand ITC" panose="03070402050302030203" pitchFamily="66" charset="0"/>
                  </a:rPr>
                  <a:t> June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1ADDAAE4-05E0-44BF-9E1D-F6C669DCC76F}"/>
                  </a:ext>
                </a:extLst>
              </p:cNvPr>
              <p:cNvSpPr txBox="1"/>
              <p:nvPr/>
            </p:nvSpPr>
            <p:spPr>
              <a:xfrm rot="20870989">
                <a:off x="4304786" y="2945570"/>
                <a:ext cx="1905000" cy="281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/>
                  <a:t>Morning</a:t>
                </a:r>
                <a:r>
                  <a:rPr lang="en-GB" dirty="0"/>
                  <a:t>: 9am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5A416EC-52E2-44F1-BDDF-E4F64EA5D9E2}"/>
                  </a:ext>
                </a:extLst>
              </p:cNvPr>
              <p:cNvSpPr txBox="1"/>
              <p:nvPr/>
            </p:nvSpPr>
            <p:spPr>
              <a:xfrm rot="20874453">
                <a:off x="4006161" y="2501139"/>
                <a:ext cx="2430844" cy="30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Maths (Cal)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952BCEE-D213-4CE2-9790-3A771A5763F8}"/>
                  </a:ext>
                </a:extLst>
              </p:cNvPr>
              <p:cNvSpPr txBox="1"/>
              <p:nvPr/>
            </p:nvSpPr>
            <p:spPr>
              <a:xfrm rot="20858088">
                <a:off x="4094050" y="2724040"/>
                <a:ext cx="2300703" cy="30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0070C0"/>
                    </a:solidFill>
                    <a:latin typeface="Bookman Old Style" panose="02050604050505020204" pitchFamily="18" charset="0"/>
                  </a:rPr>
                  <a:t>Paper 2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0BE51EE-C1E7-4DBD-85C6-35A2F81C03D3}"/>
                  </a:ext>
                </a:extLst>
              </p:cNvPr>
              <p:cNvSpPr txBox="1"/>
              <p:nvPr/>
            </p:nvSpPr>
            <p:spPr>
              <a:xfrm rot="20973895">
                <a:off x="4346165" y="3234238"/>
                <a:ext cx="1905000" cy="259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/>
                  <a:t>1h 30m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E589C74-6168-4BDE-8C2B-42608D1EE83B}"/>
                </a:ext>
              </a:extLst>
            </p:cNvPr>
            <p:cNvSpPr txBox="1"/>
            <p:nvPr/>
          </p:nvSpPr>
          <p:spPr>
            <a:xfrm>
              <a:off x="4551957" y="1907650"/>
              <a:ext cx="513309" cy="375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7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E599171-F7C5-4980-AA9B-C177A3D6CD8A}"/>
              </a:ext>
            </a:extLst>
          </p:cNvPr>
          <p:cNvGrpSpPr/>
          <p:nvPr/>
        </p:nvGrpSpPr>
        <p:grpSpPr>
          <a:xfrm>
            <a:off x="3739834" y="-104985"/>
            <a:ext cx="2509017" cy="2068145"/>
            <a:chOff x="9390255" y="3662195"/>
            <a:chExt cx="2776296" cy="2075584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30E58B01-6004-4EE7-97DB-E2D28B1B0CA1}"/>
                </a:ext>
              </a:extLst>
            </p:cNvPr>
            <p:cNvGrpSpPr/>
            <p:nvPr/>
          </p:nvGrpSpPr>
          <p:grpSpPr>
            <a:xfrm>
              <a:off x="9390255" y="3662195"/>
              <a:ext cx="2776296" cy="2075584"/>
              <a:chOff x="9261916" y="3369423"/>
              <a:chExt cx="2099982" cy="1531762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73D6EA49-A3AB-4D03-A013-4503142510F9}"/>
                  </a:ext>
                </a:extLst>
              </p:cNvPr>
              <p:cNvGrpSpPr/>
              <p:nvPr/>
            </p:nvGrpSpPr>
            <p:grpSpPr>
              <a:xfrm>
                <a:off x="9261916" y="3369423"/>
                <a:ext cx="2099982" cy="1531762"/>
                <a:chOff x="9261916" y="3369423"/>
                <a:chExt cx="2099982" cy="1531762"/>
              </a:xfrm>
            </p:grpSpPr>
            <p:pic>
              <p:nvPicPr>
                <p:cNvPr id="134" name="Picture 133">
                  <a:extLst>
                    <a:ext uri="{FF2B5EF4-FFF2-40B4-BE49-F238E27FC236}">
                      <a16:creationId xmlns:a16="http://schemas.microsoft.com/office/drawing/2014/main" id="{E673BDF9-E4B4-45C5-963E-656C457B38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62016" flipH="1">
                  <a:off x="9516400" y="3369423"/>
                  <a:ext cx="1845498" cy="1531762"/>
                </a:xfrm>
                <a:prstGeom prst="rect">
                  <a:avLst/>
                </a:prstGeom>
              </p:spPr>
            </p:pic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E03CF2E6-075A-4F49-B34E-C655EC29AD97}"/>
                    </a:ext>
                  </a:extLst>
                </p:cNvPr>
                <p:cNvSpPr txBox="1"/>
                <p:nvPr/>
              </p:nvSpPr>
              <p:spPr>
                <a:xfrm rot="526982">
                  <a:off x="9261916" y="3662988"/>
                  <a:ext cx="1905000" cy="2891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dirty="0">
                      <a:latin typeface="Bradley Hand ITC" panose="03070402050302030203" pitchFamily="66" charset="0"/>
                    </a:rPr>
                    <a:t>Tues 6</a:t>
                  </a:r>
                  <a:r>
                    <a:rPr lang="en-GB" b="1" baseline="30000" dirty="0">
                      <a:latin typeface="Bradley Hand ITC" panose="03070402050302030203" pitchFamily="66" charset="0"/>
                    </a:rPr>
                    <a:t>th</a:t>
                  </a:r>
                  <a:r>
                    <a:rPr lang="en-GB" b="1" dirty="0">
                      <a:latin typeface="Bradley Hand ITC" panose="03070402050302030203" pitchFamily="66" charset="0"/>
                    </a:rPr>
                    <a:t> May</a:t>
                  </a:r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22F60FCD-23C3-46DF-B641-8F28E79024D7}"/>
                    </a:ext>
                  </a:extLst>
                </p:cNvPr>
                <p:cNvSpPr txBox="1"/>
                <p:nvPr/>
              </p:nvSpPr>
              <p:spPr>
                <a:xfrm rot="511662">
                  <a:off x="9434576" y="4382292"/>
                  <a:ext cx="1905000" cy="2650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/>
                    <a:t>Morning: 9am</a:t>
                  </a:r>
                </a:p>
              </p:txBody>
            </p:sp>
          </p:grp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311270C4-F038-46FA-880C-258A2377E4A4}"/>
                  </a:ext>
                </a:extLst>
              </p:cNvPr>
              <p:cNvSpPr txBox="1"/>
              <p:nvPr/>
            </p:nvSpPr>
            <p:spPr>
              <a:xfrm rot="417450">
                <a:off x="9387776" y="4619818"/>
                <a:ext cx="1905000" cy="265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/>
                  <a:t>1hr 30m</a:t>
                </a:r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9754EEE-7EFF-4B3B-8689-B64CA4ABE371}"/>
                </a:ext>
              </a:extLst>
            </p:cNvPr>
            <p:cNvSpPr txBox="1"/>
            <p:nvPr/>
          </p:nvSpPr>
          <p:spPr>
            <a:xfrm rot="384828">
              <a:off x="11602801" y="4084130"/>
              <a:ext cx="513309" cy="40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Bookman Old Style" panose="02050604050505020204" pitchFamily="18" charset="0"/>
                </a:rPr>
                <a:t>1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F1E9F58-4443-4835-96EF-12A4873BC82E}"/>
              </a:ext>
            </a:extLst>
          </p:cNvPr>
          <p:cNvSpPr/>
          <p:nvPr/>
        </p:nvSpPr>
        <p:spPr>
          <a:xfrm rot="547254">
            <a:off x="2727525" y="638604"/>
            <a:ext cx="4800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Number and </a:t>
            </a:r>
          </a:p>
          <a:p>
            <a:pPr algn="ctr"/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Measure L2</a:t>
            </a: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82FF86FD-5375-420F-B98F-77B06DD420C5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3313" y="2100604"/>
            <a:ext cx="481626" cy="4450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BCE06-59DF-4D8F-B084-B8DFE92E6E91}"/>
              </a:ext>
            </a:extLst>
          </p:cNvPr>
          <p:cNvSpPr txBox="1"/>
          <p:nvPr/>
        </p:nvSpPr>
        <p:spPr>
          <a:xfrm rot="10800000" flipV="1">
            <a:off x="-362" y="11470623"/>
            <a:ext cx="8655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pPr algn="ctr"/>
            <a:endParaRPr lang="en-GB" sz="1600" dirty="0"/>
          </a:p>
          <a:p>
            <a:pPr algn="ctr"/>
            <a:endParaRPr lang="en-GB" sz="1600" b="1" i="1" dirty="0">
              <a:solidFill>
                <a:srgbClr val="FF0000"/>
              </a:solidFill>
            </a:endParaRPr>
          </a:p>
          <a:p>
            <a:r>
              <a:rPr lang="en-GB" b="1" i="1" dirty="0"/>
              <a:t>English Literature  - Monday 12</a:t>
            </a:r>
            <a:r>
              <a:rPr lang="en-GB" b="1" i="1" baseline="30000" dirty="0"/>
              <a:t>th</a:t>
            </a:r>
            <a:r>
              <a:rPr lang="en-GB" b="1" i="1" dirty="0"/>
              <a:t> May 2025 – 9am – 1hr 45mins</a:t>
            </a:r>
          </a:p>
          <a:p>
            <a:r>
              <a:rPr lang="en-GB" b="1" i="1" dirty="0"/>
              <a:t>                                    Tuesday 20</a:t>
            </a:r>
            <a:r>
              <a:rPr lang="en-GB" b="1" i="1" baseline="30000" dirty="0"/>
              <a:t>th</a:t>
            </a:r>
            <a:r>
              <a:rPr lang="en-GB" b="1" i="1" dirty="0"/>
              <a:t> May 2025 – 9am – 2hrs 15mins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116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</TotalTime>
  <Words>201</Words>
  <Application>Microsoft Office PowerPoint</Application>
  <PresentationFormat>A3 Paper (297x420 mm)</PresentationFormat>
  <Paragraphs>76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Bookman Old Style</vt:lpstr>
      <vt:lpstr>Bradley Hand ITC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Ward</dc:creator>
  <cp:lastModifiedBy>Elizabeth Mears</cp:lastModifiedBy>
  <cp:revision>87</cp:revision>
  <cp:lastPrinted>2025-02-12T10:19:13Z</cp:lastPrinted>
  <dcterms:created xsi:type="dcterms:W3CDTF">2023-12-18T08:58:55Z</dcterms:created>
  <dcterms:modified xsi:type="dcterms:W3CDTF">2025-02-12T10:19:55Z</dcterms:modified>
</cp:coreProperties>
</file>